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i-L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i-L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i-L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i-L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i-L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FB0C2-8CCE-4EDC-B8A3-D1BCB5A5721A}" type="datetimeFigureOut">
              <a:rPr lang="si-LK" smtClean="0"/>
              <a:t>6/12/14</a:t>
            </a:fld>
            <a:endParaRPr lang="si-L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i-L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669F-E673-4ADA-9967-0C2B13ABB474}" type="slidenum">
              <a:rPr lang="si-LK" smtClean="0"/>
              <a:t>‹#›</a:t>
            </a:fld>
            <a:endParaRPr lang="si-L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i-L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447668"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Business &amp; Accounting</a:t>
            </a:r>
            <a:endParaRPr lang="si-L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724400"/>
            <a:ext cx="6400800" cy="1752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Grade 10 &amp; 11</a:t>
            </a:r>
          </a:p>
          <a:p>
            <a:r>
              <a:rPr lang="en-US" b="1" u="sng" dirty="0" err="1" smtClean="0">
                <a:solidFill>
                  <a:schemeClr val="tx1"/>
                </a:solidFill>
              </a:rPr>
              <a:t>Shortnotes</a:t>
            </a:r>
            <a:endParaRPr lang="si-LK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5097" y="0"/>
            <a:ext cx="56538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629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562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7377" y="0"/>
            <a:ext cx="47092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916" y="0"/>
            <a:ext cx="49881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Petty Cash Book</a:t>
            </a:r>
            <a:endParaRPr lang="si-LK" u="sng" dirty="0"/>
          </a:p>
        </p:txBody>
      </p:sp>
      <p:pic>
        <p:nvPicPr>
          <p:cNvPr id="4" name="Content Placeholder 3" descr="A 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3883"/>
            <a:ext cx="8229600" cy="41185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808038"/>
          </a:xfrm>
        </p:spPr>
        <p:txBody>
          <a:bodyPr/>
          <a:lstStyle/>
          <a:p>
            <a:r>
              <a:rPr lang="en-US" u="sng" dirty="0" smtClean="0"/>
              <a:t>Double Entry Principles</a:t>
            </a:r>
            <a:endParaRPr lang="si-LK" u="sng" dirty="0"/>
          </a:p>
        </p:txBody>
      </p:sp>
      <p:pic>
        <p:nvPicPr>
          <p:cNvPr id="4" name="Content Placeholder 3" descr="A 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85800"/>
            <a:ext cx="8229600" cy="2724365"/>
          </a:xfrm>
        </p:spPr>
      </p:pic>
      <p:pic>
        <p:nvPicPr>
          <p:cNvPr id="5" name="Picture 4" descr="A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987040"/>
            <a:ext cx="5803392" cy="3870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509531">
            <a:off x="381000" y="2209800"/>
            <a:ext cx="8229600" cy="1143000"/>
          </a:xfrm>
        </p:spPr>
        <p:txBody>
          <a:bodyPr/>
          <a:lstStyle/>
          <a:p>
            <a:r>
              <a:rPr lang="en-US" u="sng" dirty="0" smtClean="0"/>
              <a:t>Trading Account</a:t>
            </a:r>
            <a:endParaRPr lang="si-LK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28601"/>
            <a:ext cx="4953000" cy="6400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345597"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Profit &amp; Loss account and Balance Sheet</a:t>
            </a:r>
            <a:endParaRPr lang="si-LK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400"/>
            <a:ext cx="48768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01"/>
            <a:ext cx="9144000" cy="64363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478800">
            <a:off x="228600" y="3276600"/>
            <a:ext cx="8229600" cy="1143000"/>
          </a:xfrm>
        </p:spPr>
        <p:txBody>
          <a:bodyPr/>
          <a:lstStyle/>
          <a:p>
            <a:r>
              <a:rPr lang="en-US" u="sng" dirty="0" smtClean="0"/>
              <a:t>Questions</a:t>
            </a:r>
            <a:endParaRPr lang="si-LK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</Words>
  <Application>Microsoft Office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Business &amp; Accounting</vt:lpstr>
      <vt:lpstr>Petty Cash Book</vt:lpstr>
      <vt:lpstr>Double Entry Principles</vt:lpstr>
      <vt:lpstr>Trading Account</vt:lpstr>
      <vt:lpstr>Slide 5</vt:lpstr>
      <vt:lpstr>Profit &amp; Loss account and Balance Sheet</vt:lpstr>
      <vt:lpstr>Slide 7</vt:lpstr>
      <vt:lpstr>Slide 8</vt:lpstr>
      <vt:lpstr>Questions</vt:lpstr>
      <vt:lpstr>Slide 10</vt:lpstr>
      <vt:lpstr>Slide 11</vt:lpstr>
      <vt:lpstr>Slide 12</vt:lpstr>
      <vt:lpstr>Slide 13</vt:lpstr>
      <vt:lpstr>Slide 14</vt:lpstr>
    </vt:vector>
  </TitlesOfParts>
  <Company>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&amp; Accounting</dc:title>
  <dc:creator>9na</dc:creator>
  <cp:lastModifiedBy>9na</cp:lastModifiedBy>
  <cp:revision>3</cp:revision>
  <dcterms:created xsi:type="dcterms:W3CDTF">2014-06-12T06:56:01Z</dcterms:created>
  <dcterms:modified xsi:type="dcterms:W3CDTF">2014-06-12T07:11:08Z</dcterms:modified>
</cp:coreProperties>
</file>