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i-L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i-L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i-L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7D47-4B1D-4CDE-A766-17CFFCB6A38A}" type="datetimeFigureOut">
              <a:rPr lang="si-LK" smtClean="0"/>
              <a:t>6/13/14</a:t>
            </a:fld>
            <a:endParaRPr lang="si-L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i-L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0FB7-D9B8-42D2-AE8B-855CF6EB8216}" type="slidenum">
              <a:rPr lang="si-LK" smtClean="0"/>
              <a:t>‹#›</a:t>
            </a:fld>
            <a:endParaRPr lang="si-L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i-L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i-L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7D47-4B1D-4CDE-A766-17CFFCB6A38A}" type="datetimeFigureOut">
              <a:rPr lang="si-LK" smtClean="0"/>
              <a:t>6/13/14</a:t>
            </a:fld>
            <a:endParaRPr lang="si-L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i-L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0FB7-D9B8-42D2-AE8B-855CF6EB8216}" type="slidenum">
              <a:rPr lang="si-LK" smtClean="0"/>
              <a:t>‹#›</a:t>
            </a:fld>
            <a:endParaRPr lang="si-L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i-L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i-L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7D47-4B1D-4CDE-A766-17CFFCB6A38A}" type="datetimeFigureOut">
              <a:rPr lang="si-LK" smtClean="0"/>
              <a:t>6/13/14</a:t>
            </a:fld>
            <a:endParaRPr lang="si-L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i-L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0FB7-D9B8-42D2-AE8B-855CF6EB8216}" type="slidenum">
              <a:rPr lang="si-LK" smtClean="0"/>
              <a:t>‹#›</a:t>
            </a:fld>
            <a:endParaRPr lang="si-L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i-L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i-L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7D47-4B1D-4CDE-A766-17CFFCB6A38A}" type="datetimeFigureOut">
              <a:rPr lang="si-LK" smtClean="0"/>
              <a:t>6/13/14</a:t>
            </a:fld>
            <a:endParaRPr lang="si-L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i-L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0FB7-D9B8-42D2-AE8B-855CF6EB8216}" type="slidenum">
              <a:rPr lang="si-LK" smtClean="0"/>
              <a:t>‹#›</a:t>
            </a:fld>
            <a:endParaRPr lang="si-L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i-L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7D47-4B1D-4CDE-A766-17CFFCB6A38A}" type="datetimeFigureOut">
              <a:rPr lang="si-LK" smtClean="0"/>
              <a:t>6/13/14</a:t>
            </a:fld>
            <a:endParaRPr lang="si-L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i-L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0FB7-D9B8-42D2-AE8B-855CF6EB8216}" type="slidenum">
              <a:rPr lang="si-LK" smtClean="0"/>
              <a:t>‹#›</a:t>
            </a:fld>
            <a:endParaRPr lang="si-L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i-L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i-L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i-L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7D47-4B1D-4CDE-A766-17CFFCB6A38A}" type="datetimeFigureOut">
              <a:rPr lang="si-LK" smtClean="0"/>
              <a:t>6/13/14</a:t>
            </a:fld>
            <a:endParaRPr lang="si-L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i-L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0FB7-D9B8-42D2-AE8B-855CF6EB8216}" type="slidenum">
              <a:rPr lang="si-LK" smtClean="0"/>
              <a:t>‹#›</a:t>
            </a:fld>
            <a:endParaRPr lang="si-L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i-L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i-L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i-L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7D47-4B1D-4CDE-A766-17CFFCB6A38A}" type="datetimeFigureOut">
              <a:rPr lang="si-LK" smtClean="0"/>
              <a:t>6/13/14</a:t>
            </a:fld>
            <a:endParaRPr lang="si-L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i-L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0FB7-D9B8-42D2-AE8B-855CF6EB8216}" type="slidenum">
              <a:rPr lang="si-LK" smtClean="0"/>
              <a:t>‹#›</a:t>
            </a:fld>
            <a:endParaRPr lang="si-L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i-L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7D47-4B1D-4CDE-A766-17CFFCB6A38A}" type="datetimeFigureOut">
              <a:rPr lang="si-LK" smtClean="0"/>
              <a:t>6/13/14</a:t>
            </a:fld>
            <a:endParaRPr lang="si-L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i-L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0FB7-D9B8-42D2-AE8B-855CF6EB8216}" type="slidenum">
              <a:rPr lang="si-LK" smtClean="0"/>
              <a:t>‹#›</a:t>
            </a:fld>
            <a:endParaRPr lang="si-L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7D47-4B1D-4CDE-A766-17CFFCB6A38A}" type="datetimeFigureOut">
              <a:rPr lang="si-LK" smtClean="0"/>
              <a:t>6/13/14</a:t>
            </a:fld>
            <a:endParaRPr lang="si-L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i-L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0FB7-D9B8-42D2-AE8B-855CF6EB8216}" type="slidenum">
              <a:rPr lang="si-LK" smtClean="0"/>
              <a:t>‹#›</a:t>
            </a:fld>
            <a:endParaRPr lang="si-L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i-L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i-L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7D47-4B1D-4CDE-A766-17CFFCB6A38A}" type="datetimeFigureOut">
              <a:rPr lang="si-LK" smtClean="0"/>
              <a:t>6/13/14</a:t>
            </a:fld>
            <a:endParaRPr lang="si-L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i-L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0FB7-D9B8-42D2-AE8B-855CF6EB8216}" type="slidenum">
              <a:rPr lang="si-LK" smtClean="0"/>
              <a:t>‹#›</a:t>
            </a:fld>
            <a:endParaRPr lang="si-L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i-L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i-L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7D47-4B1D-4CDE-A766-17CFFCB6A38A}" type="datetimeFigureOut">
              <a:rPr lang="si-LK" smtClean="0"/>
              <a:t>6/13/14</a:t>
            </a:fld>
            <a:endParaRPr lang="si-L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i-L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0FB7-D9B8-42D2-AE8B-855CF6EB8216}" type="slidenum">
              <a:rPr lang="si-LK" smtClean="0"/>
              <a:t>‹#›</a:t>
            </a:fld>
            <a:endParaRPr lang="si-L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i-L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i-L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D7D47-4B1D-4CDE-A766-17CFFCB6A38A}" type="datetimeFigureOut">
              <a:rPr lang="si-LK" smtClean="0"/>
              <a:t>6/13/14</a:t>
            </a:fld>
            <a:endParaRPr lang="si-L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i-L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0FB7-D9B8-42D2-AE8B-855CF6EB8216}" type="slidenum">
              <a:rPr lang="si-LK" smtClean="0"/>
              <a:t>‹#›</a:t>
            </a:fld>
            <a:endParaRPr lang="si-L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i-L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762000" y="685800"/>
            <a:ext cx="7315762" cy="4495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570853">
            <a:off x="437338" y="2038589"/>
            <a:ext cx="7772400" cy="1470025"/>
          </a:xfrm>
        </p:spPr>
        <p:txBody>
          <a:bodyPr/>
          <a:lstStyle/>
          <a:p>
            <a:r>
              <a:rPr lang="en-US" b="1" u="sng" dirty="0" smtClean="0"/>
              <a:t>Computers</a:t>
            </a:r>
            <a:endParaRPr lang="si-LK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7150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Note : *Please zoom the documents to see its content as it is  a scanned document</a:t>
            </a:r>
            <a:endParaRPr lang="si-LK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T 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T 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T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T 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T 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T 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T 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T 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T 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18</Words>
  <Application>Microsoft Office PowerPoint</Application>
  <PresentationFormat>On-screen Show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Computers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Computers</dc:title>
  <dc:creator>9na</dc:creator>
  <cp:lastModifiedBy>9na</cp:lastModifiedBy>
  <cp:revision>2</cp:revision>
  <dcterms:created xsi:type="dcterms:W3CDTF">2014-06-13T14:21:52Z</dcterms:created>
  <dcterms:modified xsi:type="dcterms:W3CDTF">2014-06-13T14:40:23Z</dcterms:modified>
</cp:coreProperties>
</file>