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i-L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i-L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C976-6D83-4299-ACC1-7D6DF43CC9E1}" type="datetimeFigureOut">
              <a:rPr lang="si-LK" smtClean="0"/>
              <a:t>6/12/14</a:t>
            </a:fld>
            <a:endParaRPr lang="si-L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13D7-8DA2-4E26-83DA-AF961AF07ECB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C976-6D83-4299-ACC1-7D6DF43CC9E1}" type="datetimeFigureOut">
              <a:rPr lang="si-LK" smtClean="0"/>
              <a:t>6/12/14</a:t>
            </a:fld>
            <a:endParaRPr lang="si-L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13D7-8DA2-4E26-83DA-AF961AF07ECB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C976-6D83-4299-ACC1-7D6DF43CC9E1}" type="datetimeFigureOut">
              <a:rPr lang="si-LK" smtClean="0"/>
              <a:t>6/12/14</a:t>
            </a:fld>
            <a:endParaRPr lang="si-L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13D7-8DA2-4E26-83DA-AF961AF07ECB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C976-6D83-4299-ACC1-7D6DF43CC9E1}" type="datetimeFigureOut">
              <a:rPr lang="si-LK" smtClean="0"/>
              <a:t>6/12/14</a:t>
            </a:fld>
            <a:endParaRPr lang="si-L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13D7-8DA2-4E26-83DA-AF961AF07ECB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C976-6D83-4299-ACC1-7D6DF43CC9E1}" type="datetimeFigureOut">
              <a:rPr lang="si-LK" smtClean="0"/>
              <a:t>6/12/14</a:t>
            </a:fld>
            <a:endParaRPr lang="si-L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13D7-8DA2-4E26-83DA-AF961AF07ECB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C976-6D83-4299-ACC1-7D6DF43CC9E1}" type="datetimeFigureOut">
              <a:rPr lang="si-LK" smtClean="0"/>
              <a:t>6/12/14</a:t>
            </a:fld>
            <a:endParaRPr lang="si-L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13D7-8DA2-4E26-83DA-AF961AF07ECB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C976-6D83-4299-ACC1-7D6DF43CC9E1}" type="datetimeFigureOut">
              <a:rPr lang="si-LK" smtClean="0"/>
              <a:t>6/12/14</a:t>
            </a:fld>
            <a:endParaRPr lang="si-L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13D7-8DA2-4E26-83DA-AF961AF07ECB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C976-6D83-4299-ACC1-7D6DF43CC9E1}" type="datetimeFigureOut">
              <a:rPr lang="si-LK" smtClean="0"/>
              <a:t>6/12/14</a:t>
            </a:fld>
            <a:endParaRPr lang="si-L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13D7-8DA2-4E26-83DA-AF961AF07ECB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C976-6D83-4299-ACC1-7D6DF43CC9E1}" type="datetimeFigureOut">
              <a:rPr lang="si-LK" smtClean="0"/>
              <a:t>6/12/14</a:t>
            </a:fld>
            <a:endParaRPr lang="si-L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13D7-8DA2-4E26-83DA-AF961AF07ECB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C976-6D83-4299-ACC1-7D6DF43CC9E1}" type="datetimeFigureOut">
              <a:rPr lang="si-LK" smtClean="0"/>
              <a:t>6/12/14</a:t>
            </a:fld>
            <a:endParaRPr lang="si-L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13D7-8DA2-4E26-83DA-AF961AF07ECB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i-L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C976-6D83-4299-ACC1-7D6DF43CC9E1}" type="datetimeFigureOut">
              <a:rPr lang="si-LK" smtClean="0"/>
              <a:t>6/12/14</a:t>
            </a:fld>
            <a:endParaRPr lang="si-L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13D7-8DA2-4E26-83DA-AF961AF07ECB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BC976-6D83-4299-ACC1-7D6DF43CC9E1}" type="datetimeFigureOut">
              <a:rPr lang="si-LK" smtClean="0"/>
              <a:t>6/12/14</a:t>
            </a:fld>
            <a:endParaRPr lang="si-L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i-L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013D7-8DA2-4E26-83DA-AF961AF07ECB}" type="slidenum">
              <a:rPr lang="si-LK" smtClean="0"/>
              <a:t>‹#›</a:t>
            </a:fld>
            <a:endParaRPr lang="si-L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i-L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594366">
            <a:off x="685800" y="2130425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Information and Communication Technology</a:t>
            </a:r>
            <a:endParaRPr lang="si-LK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b="1" u="sng" dirty="0" err="1" smtClean="0">
                <a:solidFill>
                  <a:schemeClr val="tx1"/>
                </a:solidFill>
              </a:rPr>
              <a:t>Shortnotes</a:t>
            </a:r>
            <a:endParaRPr lang="si-LK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T shortno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714" y="0"/>
            <a:ext cx="5007885" cy="68873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T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T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0297" y="0"/>
            <a:ext cx="60034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T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3189" y="0"/>
            <a:ext cx="5917621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Information and Communication Technology</vt:lpstr>
      <vt:lpstr>Slide 2</vt:lpstr>
      <vt:lpstr>Slide 3</vt:lpstr>
      <vt:lpstr>Slide 4</vt:lpstr>
      <vt:lpstr>Slide 5</vt:lpstr>
    </vt:vector>
  </TitlesOfParts>
  <Company>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and Communication Technology</dc:title>
  <dc:creator>9na</dc:creator>
  <cp:lastModifiedBy>9na</cp:lastModifiedBy>
  <cp:revision>1</cp:revision>
  <dcterms:created xsi:type="dcterms:W3CDTF">2014-06-12T07:13:51Z</dcterms:created>
  <dcterms:modified xsi:type="dcterms:W3CDTF">2014-06-12T07:16:53Z</dcterms:modified>
</cp:coreProperties>
</file>